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76" r:id="rId3"/>
    <p:sldId id="275" r:id="rId4"/>
    <p:sldId id="274" r:id="rId5"/>
    <p:sldId id="257" r:id="rId6"/>
    <p:sldId id="262" r:id="rId7"/>
    <p:sldId id="263" r:id="rId8"/>
    <p:sldId id="278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7" r:id="rId18"/>
    <p:sldId id="280" r:id="rId19"/>
    <p:sldId id="279" r:id="rId20"/>
    <p:sldId id="281" r:id="rId21"/>
    <p:sldId id="272" r:id="rId22"/>
    <p:sldId id="282" r:id="rId23"/>
    <p:sldId id="273" r:id="rId24"/>
    <p:sldId id="283" r:id="rId25"/>
  </p:sldIdLst>
  <p:sldSz cx="9144000" cy="5143500" type="screen16x9"/>
  <p:notesSz cx="6858000" cy="9144000"/>
  <p:embeddedFontLst>
    <p:embeddedFont>
      <p:font typeface="Verdana" pitchFamily="34" charset="0"/>
      <p:regular r:id="rId27"/>
      <p:bold r:id="rId28"/>
      <p:italic r:id="rId29"/>
      <p:boldItalic r:id="rId30"/>
    </p:embeddedFont>
    <p:embeddedFont>
      <p:font typeface="Lato" charset="0"/>
      <p:regular r:id="rId31"/>
      <p:bold r:id="rId32"/>
      <p:italic r:id="rId33"/>
      <p:boldItalic r:id="rId34"/>
    </p:embeddedFont>
    <p:embeddedFont>
      <p:font typeface="Calibri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26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646" y="-75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f81ac57a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f81ac57a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f81ac57a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f81ac57a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f81ac57a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f81ac57a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f81ac57a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f81ac57a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f81ac57a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f81ac57a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f81ac57a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f81ac57a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f81ac57a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f81ac57a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f81ac57a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f81ac57a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f81ac57a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f81ac57a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f81ac57a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f81ac57a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f81ac57a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f81ac57a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f81ac57a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f81ac57a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f81ac57a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f81ac57a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f81ac57a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f81ac57a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f81ac57a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f81ac57a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f81ac57a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f81ac57a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f81ac57a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f81ac57a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f81ac57a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f81ac57a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f81ac57a8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f81ac57a8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f81ac57a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f81ac57a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f81ac57a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f81ac57a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f81ac57a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f81ac57a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71" y="-1"/>
            <a:ext cx="9262571" cy="52795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1567543" y="239487"/>
            <a:ext cx="1249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000" b="1" dirty="0" smtClean="0">
                <a:solidFill>
                  <a:schemeClr val="bg1"/>
                </a:solidFill>
              </a:rPr>
              <a:t>Raport</a:t>
            </a:r>
            <a:r>
              <a:rPr lang="ro-RO" sz="4000" b="1" dirty="0" smtClean="0"/>
              <a:t> </a:t>
            </a:r>
            <a:r>
              <a:rPr lang="ro-RO" sz="4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activitate</a:t>
            </a:r>
            <a:r>
              <a:rPr lang="ro-RO" sz="4000" b="1" dirty="0" smtClean="0"/>
              <a:t> </a:t>
            </a:r>
            <a:r>
              <a:rPr lang="ro-RO" sz="4000" b="1" dirty="0" smtClean="0">
                <a:solidFill>
                  <a:schemeClr val="bg1"/>
                </a:solidFill>
              </a:rPr>
              <a:t>anul</a:t>
            </a:r>
            <a:r>
              <a:rPr lang="ro-RO" sz="4000" b="1" dirty="0" smtClean="0"/>
              <a:t> </a:t>
            </a:r>
            <a:r>
              <a:rPr lang="ro-RO" sz="4000" b="1" dirty="0" smtClean="0">
                <a:solidFill>
                  <a:schemeClr val="bg1"/>
                </a:solidFill>
              </a:rPr>
              <a:t>2020</a:t>
            </a:r>
            <a:endParaRPr lang="ro-RO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645"/>
            <a:ext cx="9143996" cy="51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48638" y="1627719"/>
            <a:ext cx="8601072" cy="3207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073763"/>
                </a:solidFill>
              </a:rPr>
              <a:t> 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 descr="5a9b2b2d-3caa-4cb1-9570-c30b8833f1e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70" y="1744717"/>
            <a:ext cx="2779200" cy="3026979"/>
          </a:xfrm>
          <a:prstGeom prst="rect">
            <a:avLst/>
          </a:prstGeom>
        </p:spPr>
      </p:pic>
      <p:pic>
        <p:nvPicPr>
          <p:cNvPr id="6" name="Picture 5" descr="WhatsApp Image 2021-03-18 at 12.58.36 P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453" y="1744717"/>
            <a:ext cx="2779200" cy="3037490"/>
          </a:xfrm>
          <a:prstGeom prst="rect">
            <a:avLst/>
          </a:prstGeom>
        </p:spPr>
      </p:pic>
      <p:pic>
        <p:nvPicPr>
          <p:cNvPr id="7" name="Picture 6" descr="de528fd5-6b28-4098-87eb-46983a6c81a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6141" y="1723699"/>
            <a:ext cx="2778672" cy="30585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9702" y="451946"/>
            <a:ext cx="7615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Campania de con</a:t>
            </a:r>
            <a:r>
              <a:rPr lang="ro-RO" sz="2000" b="1" dirty="0">
                <a:latin typeface="Verdana" panose="020B0604030504040204" pitchFamily="34" charset="0"/>
                <a:ea typeface="Verdana" panose="020B0604030504040204" pitchFamily="34" charset="0"/>
              </a:rPr>
              <a:t>ș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tientizar</a:t>
            </a:r>
            <a:r>
              <a:rPr lang="ro-RO" sz="2000" b="1" dirty="0">
                <a:latin typeface="Verdana" panose="020B0604030504040204" pitchFamily="34" charset="0"/>
                <a:ea typeface="Verdana" panose="020B0604030504040204" pitchFamily="34" charset="0"/>
              </a:rPr>
              <a:t>e ECO ATITUDINE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82192" y="933398"/>
            <a:ext cx="3005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1200" b="1" dirty="0">
                <a:latin typeface="Verdana" panose="020B0604030504040204" pitchFamily="34" charset="0"/>
                <a:ea typeface="Verdana" panose="020B0604030504040204" pitchFamily="34" charset="0"/>
              </a:rPr>
              <a:t>Partener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b="1" dirty="0">
                <a:latin typeface="Verdana" panose="020B0604030504040204" pitchFamily="34" charset="0"/>
                <a:ea typeface="Verdana" panose="020B0604030504040204" pitchFamily="34" charset="0"/>
              </a:rPr>
              <a:t> ADI Servsal</a:t>
            </a: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Locație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Nuc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șoara, jud. Argeș</a:t>
            </a: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Perioada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 10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iunie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2020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o-RO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5"/>
            <a:ext cx="9143996" cy="51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48638" y="1627719"/>
            <a:ext cx="8601072" cy="3207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073763"/>
                </a:solidFill>
              </a:rPr>
              <a:t> 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 descr="WhatsApp Image 2021-03-18 at 12.58.41 P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898" y="1513489"/>
            <a:ext cx="2880000" cy="2880000"/>
          </a:xfrm>
          <a:prstGeom prst="rect">
            <a:avLst/>
          </a:prstGeom>
        </p:spPr>
      </p:pic>
      <p:pic>
        <p:nvPicPr>
          <p:cNvPr id="6" name="Picture 5" descr="WhatsApp Image 2021-03-18 at 12.58.40 P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139" y="1502978"/>
            <a:ext cx="2880000" cy="2880000"/>
          </a:xfrm>
          <a:prstGeom prst="rect">
            <a:avLst/>
          </a:prstGeom>
        </p:spPr>
      </p:pic>
      <p:pic>
        <p:nvPicPr>
          <p:cNvPr id="7" name="Picture 6" descr="WhatsApp Image 2021-03-18 at 12.58.39 PM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161" y="1513489"/>
            <a:ext cx="2880000" cy="28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32838" y="355731"/>
            <a:ext cx="681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2400" b="1" dirty="0">
                <a:latin typeface="Verdana" panose="020B0604030504040204" pitchFamily="34" charset="0"/>
                <a:ea typeface="Verdana" panose="020B0604030504040204" pitchFamily="34" charset="0"/>
              </a:rPr>
              <a:t>Sporturi </a:t>
            </a: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ro-RO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lternative </a:t>
            </a:r>
            <a:r>
              <a:rPr lang="ro-RO" sz="2400" b="1" dirty="0">
                <a:latin typeface="Verdana" panose="020B0604030504040204" pitchFamily="34" charset="0"/>
                <a:ea typeface="Verdana" panose="020B0604030504040204" pitchFamily="34" charset="0"/>
              </a:rPr>
              <a:t>– Turism Sportiv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97289" y="834583"/>
            <a:ext cx="33247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Partener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: OMW </a:t>
            </a:r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Petrom</a:t>
            </a:r>
            <a:r>
              <a:rPr lang="ro-RO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Locație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M-ții Făgăraș, Bâlea – Negoiu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16 iulie 2020</a:t>
            </a:r>
          </a:p>
          <a:p>
            <a:endParaRPr lang="ro-RO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5"/>
            <a:ext cx="9143996" cy="51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48638" y="1627719"/>
            <a:ext cx="8601072" cy="3207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073763"/>
                </a:solidFill>
              </a:rPr>
              <a:t> 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 descr="WhatsApp Image 2021-03-18 at 12.58.53 P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69" y="1476247"/>
            <a:ext cx="2504949" cy="3120714"/>
          </a:xfrm>
          <a:prstGeom prst="rect">
            <a:avLst/>
          </a:prstGeom>
        </p:spPr>
      </p:pic>
      <p:pic>
        <p:nvPicPr>
          <p:cNvPr id="6" name="Picture 5" descr="WhatsApp Image 2021-03-18 at 12.58.54 P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483" y="1468590"/>
            <a:ext cx="3120714" cy="3120714"/>
          </a:xfrm>
          <a:prstGeom prst="rect">
            <a:avLst/>
          </a:prstGeom>
        </p:spPr>
      </p:pic>
      <p:pic>
        <p:nvPicPr>
          <p:cNvPr id="7" name="Picture 6" descr="WhatsApp Image 2021-03-18 at 12.58.42 PM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4544" y="1460936"/>
            <a:ext cx="2496571" cy="31207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0648" y="231229"/>
            <a:ext cx="6121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>
                <a:latin typeface="Verdana" pitchFamily="34" charset="0"/>
                <a:ea typeface="Verdana" pitchFamily="34" charset="0"/>
              </a:rPr>
              <a:t>Proiect</a:t>
            </a:r>
            <a:r>
              <a:rPr lang="en-US" sz="2400" b="1" dirty="0">
                <a:latin typeface="Verdana" pitchFamily="34" charset="0"/>
                <a:ea typeface="Verdana" pitchFamily="34" charset="0"/>
              </a:rPr>
              <a:t> ERASMUS+</a:t>
            </a:r>
            <a:endParaRPr lang="ro-RO" sz="2400" b="1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4107" y="731213"/>
            <a:ext cx="3041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>
                <a:latin typeface="Verdana" pitchFamily="34" charset="0"/>
                <a:ea typeface="Verdana" pitchFamily="34" charset="0"/>
              </a:rPr>
              <a:t>Partener</a:t>
            </a:r>
            <a:r>
              <a:rPr lang="en-US" sz="1200" b="1" dirty="0">
                <a:latin typeface="Verdana" pitchFamily="34" charset="0"/>
                <a:ea typeface="Verdana" pitchFamily="34" charset="0"/>
              </a:rPr>
              <a:t>: </a:t>
            </a:r>
            <a:r>
              <a:rPr lang="en-US" sz="1200" b="1" dirty="0" err="1">
                <a:latin typeface="Verdana" pitchFamily="34" charset="0"/>
                <a:ea typeface="Verdana" pitchFamily="34" charset="0"/>
              </a:rPr>
              <a:t>Comisia</a:t>
            </a:r>
            <a:r>
              <a:rPr lang="en-US" sz="1200" b="1" dirty="0">
                <a:latin typeface="Verdana" pitchFamily="34" charset="0"/>
                <a:ea typeface="Verdana" pitchFamily="34" charset="0"/>
              </a:rPr>
              <a:t> European</a:t>
            </a:r>
            <a:r>
              <a:rPr lang="ro-RO" sz="1200" b="1" dirty="0">
                <a:latin typeface="Verdana" pitchFamily="34" charset="0"/>
                <a:ea typeface="Verdana" pitchFamily="34" charset="0"/>
              </a:rPr>
              <a:t>ă</a:t>
            </a:r>
            <a:endParaRPr lang="en-US" sz="1200" b="1" dirty="0">
              <a:latin typeface="Verdana" pitchFamily="34" charset="0"/>
              <a:ea typeface="Verdana" pitchFamily="34" charset="0"/>
            </a:endParaRPr>
          </a:p>
          <a:p>
            <a:pPr algn="r"/>
            <a:r>
              <a:rPr lang="en-US" sz="1200" dirty="0" err="1">
                <a:latin typeface="Verdana" pitchFamily="34" charset="0"/>
                <a:ea typeface="Verdana" pitchFamily="34" charset="0"/>
              </a:rPr>
              <a:t>Loca</a:t>
            </a:r>
            <a:r>
              <a:rPr lang="ro-RO" sz="1200" dirty="0">
                <a:latin typeface="Verdana" pitchFamily="34" charset="0"/>
                <a:ea typeface="Verdana" pitchFamily="34" charset="0"/>
              </a:rPr>
              <a:t>ție</a:t>
            </a:r>
            <a:r>
              <a:rPr lang="en-US" sz="1200" dirty="0">
                <a:latin typeface="Verdana" pitchFamily="34" charset="0"/>
                <a:ea typeface="Verdana" pitchFamily="34" charset="0"/>
              </a:rPr>
              <a:t>:</a:t>
            </a:r>
            <a:r>
              <a:rPr lang="ro-RO" sz="1200" dirty="0">
                <a:latin typeface="Verdana" pitchFamily="34" charset="0"/>
                <a:ea typeface="Verdana" pitchFamily="34" charset="0"/>
              </a:rPr>
              <a:t> Gdansk, Marea Baltică</a:t>
            </a:r>
          </a:p>
          <a:p>
            <a:pPr algn="r"/>
            <a:r>
              <a:rPr lang="ro-RO" sz="1200" dirty="0">
                <a:latin typeface="Verdana" pitchFamily="34" charset="0"/>
                <a:ea typeface="Verdana" pitchFamily="34" charset="0"/>
              </a:rPr>
              <a:t>Perioada</a:t>
            </a:r>
            <a:r>
              <a:rPr lang="en-US" sz="1200" dirty="0">
                <a:latin typeface="Verdana" pitchFamily="34" charset="0"/>
                <a:ea typeface="Verdana" pitchFamily="34" charset="0"/>
              </a:rPr>
              <a:t>:</a:t>
            </a:r>
            <a:r>
              <a:rPr lang="ro-RO" sz="1200" dirty="0">
                <a:latin typeface="Verdana" pitchFamily="34" charset="0"/>
                <a:ea typeface="Verdana" pitchFamily="34" charset="0"/>
              </a:rPr>
              <a:t> 1 – 7 septembrie 2020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645"/>
            <a:ext cx="9143996" cy="51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48638" y="1627719"/>
            <a:ext cx="8601072" cy="3207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073763"/>
                </a:solidFill>
              </a:rPr>
              <a:t> 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310056" y="391350"/>
            <a:ext cx="8776138" cy="880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ro-RO" sz="2400" b="1" dirty="0">
                <a:latin typeface="Verdana" panose="020B0604030504040204" pitchFamily="34" charset="0"/>
                <a:ea typeface="Verdana" panose="020B0604030504040204" pitchFamily="34" charset="0"/>
              </a:rPr>
              <a:t>Sporturi alternative – </a:t>
            </a:r>
            <a:r>
              <a:rPr lang="en-US" sz="24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Orientare</a:t>
            </a:r>
            <a:r>
              <a:rPr lang="ro-RO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Sportiv</a:t>
            </a: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ro-RO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o-RO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 descr="WhatsApp Image 2021-03-24 at 1.01.56 P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366" y="1986457"/>
            <a:ext cx="1620000" cy="2160000"/>
          </a:xfrm>
          <a:prstGeom prst="rect">
            <a:avLst/>
          </a:prstGeom>
        </p:spPr>
      </p:pic>
      <p:pic>
        <p:nvPicPr>
          <p:cNvPr id="6" name="Picture 5" descr="WhatsApp Image 2021-03-24 at 1.01.57 P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24" y="1975945"/>
            <a:ext cx="1620000" cy="2165131"/>
          </a:xfrm>
          <a:prstGeom prst="rect">
            <a:avLst/>
          </a:prstGeom>
        </p:spPr>
      </p:pic>
      <p:pic>
        <p:nvPicPr>
          <p:cNvPr id="7" name="Picture 6" descr="WhatsApp Image 2021-03-18 at 12.58.56 PM (1)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722" y="1975945"/>
            <a:ext cx="2674906" cy="2154622"/>
          </a:xfrm>
          <a:prstGeom prst="rect">
            <a:avLst/>
          </a:prstGeom>
        </p:spPr>
      </p:pic>
      <p:pic>
        <p:nvPicPr>
          <p:cNvPr id="8" name="Picture 7" descr="WhatsApp Image 2021-03-18 at 12.58.55 PM (1)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6081" y="1986454"/>
            <a:ext cx="2672163" cy="2158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9A43AC-2C50-4EFD-A7EB-36E65C2A96B1}"/>
              </a:ext>
            </a:extLst>
          </p:cNvPr>
          <p:cNvSpPr txBox="1"/>
          <p:nvPr/>
        </p:nvSpPr>
        <p:spPr>
          <a:xfrm>
            <a:off x="4954936" y="1083400"/>
            <a:ext cx="40129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Partener</a:t>
            </a:r>
            <a:r>
              <a:rPr lang="ro-RO" sz="1200" b="1" dirty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b="1" dirty="0">
                <a:latin typeface="Verdana" panose="020B0604030504040204" pitchFamily="34" charset="0"/>
                <a:ea typeface="Verdana" panose="020B0604030504040204" pitchFamily="34" charset="0"/>
              </a:rPr>
              <a:t> DJST ARGEȘ &amp; OMW Petrom</a:t>
            </a: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Locație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Bughea de Sus, jud.Argeș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12 septembrie 2020 </a:t>
            </a:r>
          </a:p>
          <a:p>
            <a:endParaRPr lang="ro-RO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143996" cy="51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48638" y="1627719"/>
            <a:ext cx="8601072" cy="3207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073763"/>
                </a:solidFill>
              </a:rPr>
              <a:t> 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198183" y="265281"/>
            <a:ext cx="8735843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Ecologizare</a:t>
            </a:r>
            <a:r>
              <a:rPr lang="en-US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Baraj</a:t>
            </a:r>
            <a:r>
              <a:rPr lang="en-US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 C</a:t>
            </a:r>
            <a:r>
              <a:rPr lang="ro-RO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ăteasca</a:t>
            </a:r>
            <a:endParaRPr sz="3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Lato"/>
              <a:sym typeface="Lato"/>
            </a:endParaRPr>
          </a:p>
        </p:txBody>
      </p:sp>
      <p:pic>
        <p:nvPicPr>
          <p:cNvPr id="5" name="Picture 4" descr="WhatsApp Image 2021-03-18 at 12.58.58 PM (1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80" y="1685818"/>
            <a:ext cx="2722180" cy="2974837"/>
          </a:xfrm>
          <a:prstGeom prst="rect">
            <a:avLst/>
          </a:prstGeom>
        </p:spPr>
      </p:pic>
      <p:pic>
        <p:nvPicPr>
          <p:cNvPr id="6" name="Picture 5" descr="WhatsApp Image 2021-03-18 at 12.58.58 P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123" y="1704461"/>
            <a:ext cx="2701160" cy="2974837"/>
          </a:xfrm>
          <a:prstGeom prst="rect">
            <a:avLst/>
          </a:prstGeom>
        </p:spPr>
      </p:pic>
      <p:pic>
        <p:nvPicPr>
          <p:cNvPr id="7" name="Picture 6" descr="WhatsApp Image 2021-03-18 at 12.58.57 PM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760" y="1687055"/>
            <a:ext cx="2722178" cy="297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66DB28-9A25-41A8-BD86-78354E58FAE1}"/>
              </a:ext>
            </a:extLst>
          </p:cNvPr>
          <p:cNvSpPr txBox="1"/>
          <p:nvPr/>
        </p:nvSpPr>
        <p:spPr>
          <a:xfrm>
            <a:off x="3957778" y="929752"/>
            <a:ext cx="49830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Partener</a:t>
            </a:r>
            <a:r>
              <a:rPr lang="ro-RO" sz="1200" b="1" dirty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b="1" dirty="0">
                <a:latin typeface="Verdana" panose="020B0604030504040204" pitchFamily="34" charset="0"/>
                <a:ea typeface="Verdana" panose="020B0604030504040204" pitchFamily="34" charset="0"/>
              </a:rPr>
              <a:t> Act for Tomorrow &amp; Kaufland </a:t>
            </a: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Locație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acul 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Golești, jud.Argeș</a:t>
            </a: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17 octombrie 2020</a:t>
            </a:r>
          </a:p>
          <a:p>
            <a:endParaRPr lang="ro-RO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5"/>
            <a:ext cx="9143996" cy="51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48638" y="1627719"/>
            <a:ext cx="8601072" cy="3207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073763"/>
                </a:solidFill>
              </a:rPr>
              <a:t> 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3175969" y="87764"/>
            <a:ext cx="5716746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Izvoare la Cheie</a:t>
            </a:r>
            <a:endParaRPr sz="3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Lato"/>
              <a:sym typeface="Lato"/>
            </a:endParaRPr>
          </a:p>
        </p:txBody>
      </p:sp>
      <p:pic>
        <p:nvPicPr>
          <p:cNvPr id="5" name="Picture 4" descr="WhatsApp Image 2021-03-18 at 12.59.03 P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986" y="1499450"/>
            <a:ext cx="2203946" cy="3114432"/>
          </a:xfrm>
          <a:prstGeom prst="rect">
            <a:avLst/>
          </a:prstGeom>
        </p:spPr>
      </p:pic>
      <p:pic>
        <p:nvPicPr>
          <p:cNvPr id="6" name="Picture 5" descr="WhatsApp Image 2021-03-18 at 12.59.02 P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574" y="1479793"/>
            <a:ext cx="2124847" cy="3113148"/>
          </a:xfrm>
          <a:prstGeom prst="rect">
            <a:avLst/>
          </a:prstGeom>
        </p:spPr>
      </p:pic>
      <p:pic>
        <p:nvPicPr>
          <p:cNvPr id="7" name="Picture 6" descr="WhatsApp Image 2021-03-18 at 12.59.00 PM (2)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6074" y="1476360"/>
            <a:ext cx="1976952" cy="3116581"/>
          </a:xfrm>
          <a:prstGeom prst="rect">
            <a:avLst/>
          </a:prstGeom>
        </p:spPr>
      </p:pic>
      <p:pic>
        <p:nvPicPr>
          <p:cNvPr id="8" name="Picture 7" descr="WhatsApp Image 2021-03-18 at 12.59.01 PM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405" y="1506350"/>
            <a:ext cx="1935531" cy="31145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F203BD5-6021-4CC9-90A2-056338053728}"/>
              </a:ext>
            </a:extLst>
          </p:cNvPr>
          <p:cNvSpPr txBox="1"/>
          <p:nvPr/>
        </p:nvSpPr>
        <p:spPr>
          <a:xfrm>
            <a:off x="4661173" y="713864"/>
            <a:ext cx="42455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Partener</a:t>
            </a:r>
            <a:r>
              <a:rPr lang="ro-RO" sz="1200" b="1" dirty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b="1" dirty="0">
                <a:latin typeface="Verdana" panose="020B0604030504040204" pitchFamily="34" charset="0"/>
                <a:ea typeface="Verdana" panose="020B0604030504040204" pitchFamily="34" charset="0"/>
              </a:rPr>
              <a:t> OMW Petrom &amp; Primăria Băbana</a:t>
            </a: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Locație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Comuna Băbana, jud.Argeș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22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-25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octombrie 2020</a:t>
            </a:r>
          </a:p>
          <a:p>
            <a:endParaRPr lang="ro-RO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143996" cy="51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48638" y="1627719"/>
            <a:ext cx="8601072" cy="3207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073763"/>
                </a:solidFill>
              </a:rPr>
              <a:t> 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2938643" y="82660"/>
            <a:ext cx="5961051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ro-RO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Izvoare la Cheie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o-RO" sz="3200" b="1" dirty="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" name="Picture 5" descr="WhatsApp Image 2021-03-18 at 12.58.59 PM (1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477" y="1355834"/>
            <a:ext cx="2173521" cy="3191667"/>
          </a:xfrm>
          <a:prstGeom prst="rect">
            <a:avLst/>
          </a:prstGeom>
        </p:spPr>
      </p:pic>
      <p:pic>
        <p:nvPicPr>
          <p:cNvPr id="7" name="Picture 6" descr="WhatsApp Image 2021-03-18 at 12.59.01 PM (1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86" y="1353114"/>
            <a:ext cx="2060028" cy="3132899"/>
          </a:xfrm>
          <a:prstGeom prst="rect">
            <a:avLst/>
          </a:prstGeom>
        </p:spPr>
      </p:pic>
      <p:pic>
        <p:nvPicPr>
          <p:cNvPr id="8" name="Picture 7" descr="WhatsApp Image 2021-03-18 at 12.59.00 PM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0167" y="1041695"/>
            <a:ext cx="2133600" cy="3793064"/>
          </a:xfrm>
          <a:prstGeom prst="rect">
            <a:avLst/>
          </a:prstGeom>
        </p:spPr>
      </p:pic>
      <p:pic>
        <p:nvPicPr>
          <p:cNvPr id="9" name="Picture 8" descr="WhatsApp Image 2021-03-18 at 12.59.03 PM (1)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5335" y="1345324"/>
            <a:ext cx="1834958" cy="32621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A0AA34-6390-4279-B293-46FBC0F946C7}"/>
              </a:ext>
            </a:extLst>
          </p:cNvPr>
          <p:cNvSpPr txBox="1"/>
          <p:nvPr/>
        </p:nvSpPr>
        <p:spPr>
          <a:xfrm>
            <a:off x="3669777" y="651493"/>
            <a:ext cx="52116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Partener</a:t>
            </a:r>
            <a:r>
              <a:rPr lang="ro-RO" sz="1200" b="1" dirty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b="1" dirty="0">
                <a:latin typeface="Verdana" panose="020B0604030504040204" pitchFamily="34" charset="0"/>
                <a:ea typeface="Verdana" panose="020B0604030504040204" pitchFamily="34" charset="0"/>
              </a:rPr>
              <a:t> OMW Petrom &amp; Primăria Băbana</a:t>
            </a: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Locație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Comuna Băbana, jud.Argeș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octombrie 2020</a:t>
            </a:r>
          </a:p>
          <a:p>
            <a:endParaRPr lang="ro-RO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6" cy="51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48638" y="1627719"/>
            <a:ext cx="8601072" cy="3207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073763"/>
                </a:solidFill>
              </a:rPr>
              <a:t> 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-857882" y="132241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8181E4-9EAD-4FA0-ACA3-E19EEF6D540B}"/>
              </a:ext>
            </a:extLst>
          </p:cNvPr>
          <p:cNvSpPr txBox="1"/>
          <p:nvPr/>
        </p:nvSpPr>
        <p:spPr>
          <a:xfrm>
            <a:off x="4502198" y="827396"/>
            <a:ext cx="42997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Partener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OMV </a:t>
            </a:r>
            <a:r>
              <a:rPr lang="en-US" sz="12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Petrom</a:t>
            </a:r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&amp; Act for </a:t>
            </a:r>
            <a:r>
              <a:rPr lang="en-US" sz="12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Tomorow</a:t>
            </a:r>
            <a:endParaRPr lang="ro-RO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Locație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Comuna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Vanatorii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Mici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, jud.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G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iurgiu</a:t>
            </a:r>
            <a:endParaRPr lang="en-US" sz="1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octombrie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</a:p>
          <a:p>
            <a:endParaRPr lang="ro-RO" dirty="0"/>
          </a:p>
        </p:txBody>
      </p:sp>
      <p:sp>
        <p:nvSpPr>
          <p:cNvPr id="9" name="TextBox 8"/>
          <p:cNvSpPr txBox="1"/>
          <p:nvPr/>
        </p:nvSpPr>
        <p:spPr>
          <a:xfrm>
            <a:off x="1682217" y="252248"/>
            <a:ext cx="715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err="1" smtClean="0">
                <a:latin typeface="Verdana" pitchFamily="34" charset="0"/>
                <a:ea typeface="Verdana" pitchFamily="34" charset="0"/>
              </a:rPr>
              <a:t>Campanie</a:t>
            </a:r>
            <a:r>
              <a:rPr lang="en-US" sz="3200" b="1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</a:rPr>
              <a:t>plantare</a:t>
            </a:r>
            <a:r>
              <a:rPr lang="en-US" sz="3200" b="1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</a:rPr>
              <a:t>toamna</a:t>
            </a:r>
            <a:endParaRPr lang="ro-RO" sz="3200" b="1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10" name="Picture 9" descr="p1.jf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665" y="1917941"/>
            <a:ext cx="2110297" cy="2813729"/>
          </a:xfrm>
          <a:prstGeom prst="rect">
            <a:avLst/>
          </a:prstGeom>
        </p:spPr>
      </p:pic>
      <p:pic>
        <p:nvPicPr>
          <p:cNvPr id="11" name="Picture 10" descr="p3.jf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80" y="2282510"/>
            <a:ext cx="3274852" cy="2456140"/>
          </a:xfrm>
          <a:prstGeom prst="rect">
            <a:avLst/>
          </a:prstGeom>
        </p:spPr>
      </p:pic>
      <p:pic>
        <p:nvPicPr>
          <p:cNvPr id="12" name="Picture 11" descr="p2.jf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8963" y="2310431"/>
            <a:ext cx="3219012" cy="241425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6" cy="51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48638" y="1627719"/>
            <a:ext cx="8601072" cy="3207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073763"/>
                </a:solidFill>
              </a:rPr>
              <a:t> 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-857882" y="132241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8181E4-9EAD-4FA0-ACA3-E19EEF6D540B}"/>
              </a:ext>
            </a:extLst>
          </p:cNvPr>
          <p:cNvSpPr txBox="1"/>
          <p:nvPr/>
        </p:nvSpPr>
        <p:spPr>
          <a:xfrm>
            <a:off x="5165314" y="827396"/>
            <a:ext cx="36366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Partener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o-RO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ADI Servsal </a:t>
            </a:r>
            <a:endParaRPr lang="ro-RO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Locație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Comuna Rucăr, jud.Argeș</a:t>
            </a:r>
            <a:endParaRPr lang="en-US" sz="1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10-14 noiembrie 2020</a:t>
            </a:r>
          </a:p>
          <a:p>
            <a:endParaRPr lang="ro-RO" dirty="0"/>
          </a:p>
        </p:txBody>
      </p:sp>
      <p:pic>
        <p:nvPicPr>
          <p:cNvPr id="6" name="Picture 5" descr="WhatsApp Image 2021-03-31 at 11.13.13 A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695" y="1793760"/>
            <a:ext cx="2955574" cy="2689469"/>
          </a:xfrm>
          <a:prstGeom prst="rect">
            <a:avLst/>
          </a:prstGeom>
        </p:spPr>
      </p:pic>
      <p:pic>
        <p:nvPicPr>
          <p:cNvPr id="7" name="Picture 6" descr="WhatsApp Image 2021-03-31 at 11.13.15 A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23" y="1810908"/>
            <a:ext cx="2698271" cy="2698271"/>
          </a:xfrm>
          <a:prstGeom prst="rect">
            <a:avLst/>
          </a:prstGeom>
        </p:spPr>
      </p:pic>
      <p:pic>
        <p:nvPicPr>
          <p:cNvPr id="8" name="Picture 7" descr="WhatsApp Image 2021-03-31 at 11.13.14 AM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388" y="1821820"/>
            <a:ext cx="3020923" cy="26240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1365" y="252248"/>
            <a:ext cx="5925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3600" b="1" dirty="0" smtClean="0">
                <a:latin typeface="Verdana" pitchFamily="34" charset="0"/>
                <a:ea typeface="Verdana" pitchFamily="34" charset="0"/>
              </a:rPr>
              <a:t>Eco Camp 2020</a:t>
            </a:r>
            <a:endParaRPr lang="ro-RO" sz="3600" b="1" dirty="0">
              <a:latin typeface="Verdana" pitchFamily="34" charset="0"/>
              <a:ea typeface="Verdana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5"/>
            <a:ext cx="9143996" cy="51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48638" y="1627719"/>
            <a:ext cx="8601072" cy="3207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073763"/>
                </a:solidFill>
              </a:rPr>
              <a:t> 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-857882" y="132241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8181E4-9EAD-4FA0-ACA3-E19EEF6D540B}"/>
              </a:ext>
            </a:extLst>
          </p:cNvPr>
          <p:cNvSpPr txBox="1"/>
          <p:nvPr/>
        </p:nvSpPr>
        <p:spPr>
          <a:xfrm>
            <a:off x="4537099" y="827396"/>
            <a:ext cx="42648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Partener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OMV </a:t>
            </a:r>
            <a:r>
              <a:rPr lang="en-US" sz="12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Petrom</a:t>
            </a:r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&amp; Act for </a:t>
            </a:r>
            <a:r>
              <a:rPr lang="en-US" sz="12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Tomorow</a:t>
            </a:r>
            <a:endParaRPr lang="ro-RO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Locație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Comuna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Budeasa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jud.Argeș</a:t>
            </a:r>
            <a:endParaRPr lang="en-US" sz="1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noiembrie 2020</a:t>
            </a:r>
          </a:p>
          <a:p>
            <a:endParaRPr lang="ro-RO" dirty="0"/>
          </a:p>
        </p:txBody>
      </p:sp>
      <p:sp>
        <p:nvSpPr>
          <p:cNvPr id="9" name="TextBox 8"/>
          <p:cNvSpPr txBox="1"/>
          <p:nvPr/>
        </p:nvSpPr>
        <p:spPr>
          <a:xfrm>
            <a:off x="1179646" y="252248"/>
            <a:ext cx="7657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err="1" smtClean="0">
                <a:latin typeface="Verdana" pitchFamily="34" charset="0"/>
                <a:ea typeface="Verdana" pitchFamily="34" charset="0"/>
              </a:rPr>
              <a:t>Campanie</a:t>
            </a:r>
            <a:r>
              <a:rPr lang="en-US" sz="3200" b="1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</a:rPr>
              <a:t>p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</a:rPr>
              <a:t>lantare</a:t>
            </a:r>
            <a:r>
              <a:rPr lang="en-US" sz="3200" b="1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</a:rPr>
              <a:t>toamna</a:t>
            </a:r>
            <a:r>
              <a:rPr lang="en-US" sz="3200" b="1" dirty="0" smtClean="0">
                <a:latin typeface="Verdana" pitchFamily="34" charset="0"/>
                <a:ea typeface="Verdana" pitchFamily="34" charset="0"/>
              </a:rPr>
              <a:t> </a:t>
            </a:r>
            <a:endParaRPr lang="ro-RO" sz="3200" b="1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10" name="Picture 9" descr="pp5.jf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84" y="1731078"/>
            <a:ext cx="2028316" cy="3042474"/>
          </a:xfrm>
          <a:prstGeom prst="rect">
            <a:avLst/>
          </a:prstGeom>
        </p:spPr>
      </p:pic>
      <p:pic>
        <p:nvPicPr>
          <p:cNvPr id="11" name="Picture 10" descr="pp2.jf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268" y="1728894"/>
            <a:ext cx="4022314" cy="3016736"/>
          </a:xfrm>
          <a:prstGeom prst="rect">
            <a:avLst/>
          </a:prstGeom>
        </p:spPr>
      </p:pic>
      <p:pic>
        <p:nvPicPr>
          <p:cNvPr id="12" name="Picture 11" descr="pp4.jf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1874" y="1734132"/>
            <a:ext cx="2269749" cy="30263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143996" cy="51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48638" y="1627719"/>
            <a:ext cx="8601072" cy="3207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073763"/>
                </a:solidFill>
              </a:rPr>
              <a:t> 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-857882" y="132241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8181E4-9EAD-4FA0-ACA3-E19EEF6D540B}"/>
              </a:ext>
            </a:extLst>
          </p:cNvPr>
          <p:cNvSpPr txBox="1"/>
          <p:nvPr/>
        </p:nvSpPr>
        <p:spPr>
          <a:xfrm>
            <a:off x="5985863" y="827396"/>
            <a:ext cx="29975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Partener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o-RO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Comisia Europeană</a:t>
            </a:r>
            <a:endParaRPr lang="ro-RO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Locație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Zakopane, Polonia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1-7 martie 2020</a:t>
            </a:r>
            <a:endParaRPr lang="ro-RO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o-RO" dirty="0"/>
          </a:p>
        </p:txBody>
      </p:sp>
      <p:pic>
        <p:nvPicPr>
          <p:cNvPr id="7" name="Picture 6" descr="WhatsApp Image 2021-03-31 at 10.24.41 AM (1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03" y="1639613"/>
            <a:ext cx="2785082" cy="2828608"/>
          </a:xfrm>
          <a:prstGeom prst="rect">
            <a:avLst/>
          </a:prstGeom>
        </p:spPr>
      </p:pic>
      <p:pic>
        <p:nvPicPr>
          <p:cNvPr id="8" name="Picture 7" descr="WhatsApp Image 2021-03-31 at 10.24.39 A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2389" y="1660636"/>
            <a:ext cx="3147324" cy="2768416"/>
          </a:xfrm>
          <a:prstGeom prst="rect">
            <a:avLst/>
          </a:prstGeom>
        </p:spPr>
      </p:pic>
      <p:pic>
        <p:nvPicPr>
          <p:cNvPr id="9" name="Picture 8" descr="WhatsApp Image 2021-03-31 at 10.24.40 AM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5153" y="1664005"/>
            <a:ext cx="2848303" cy="273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43200" y="199698"/>
            <a:ext cx="624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3600" b="1" dirty="0" smtClean="0">
                <a:latin typeface="Verdana" pitchFamily="34" charset="0"/>
                <a:ea typeface="Verdana" pitchFamily="34" charset="0"/>
              </a:rPr>
              <a:t>Proiect </a:t>
            </a:r>
            <a:r>
              <a:rPr lang="ro-RO" sz="3200" b="1" dirty="0" smtClean="0">
                <a:latin typeface="Verdana" pitchFamily="34" charset="0"/>
                <a:ea typeface="Verdana" pitchFamily="34" charset="0"/>
              </a:rPr>
              <a:t>Erasmus+</a:t>
            </a:r>
            <a:endParaRPr lang="ro-RO" sz="3200" b="1" dirty="0">
              <a:latin typeface="Verdana" pitchFamily="34" charset="0"/>
              <a:ea typeface="Verdana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5"/>
            <a:ext cx="9143996" cy="51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48638" y="1627719"/>
            <a:ext cx="8601072" cy="3207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073763"/>
                </a:solidFill>
              </a:rPr>
              <a:t> 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-857882" y="132241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8181E4-9EAD-4FA0-ACA3-E19EEF6D540B}"/>
              </a:ext>
            </a:extLst>
          </p:cNvPr>
          <p:cNvSpPr txBox="1"/>
          <p:nvPr/>
        </p:nvSpPr>
        <p:spPr>
          <a:xfrm>
            <a:off x="4537099" y="827396"/>
            <a:ext cx="42648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Partener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OMV </a:t>
            </a:r>
            <a:r>
              <a:rPr lang="en-US" sz="12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Petrom</a:t>
            </a:r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o-RO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Locație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omExpo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Bucuresti</a:t>
            </a:r>
            <a:endParaRPr lang="en-US" sz="1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noiembrie 2020</a:t>
            </a:r>
          </a:p>
          <a:p>
            <a:endParaRPr lang="ro-RO" dirty="0"/>
          </a:p>
        </p:txBody>
      </p:sp>
      <p:sp>
        <p:nvSpPr>
          <p:cNvPr id="9" name="TextBox 8"/>
          <p:cNvSpPr txBox="1"/>
          <p:nvPr/>
        </p:nvSpPr>
        <p:spPr>
          <a:xfrm>
            <a:off x="1179646" y="252248"/>
            <a:ext cx="7657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err="1" smtClean="0">
                <a:latin typeface="Verdana" pitchFamily="34" charset="0"/>
                <a:ea typeface="Verdana" pitchFamily="34" charset="0"/>
              </a:rPr>
              <a:t>Sporturi</a:t>
            </a:r>
            <a:r>
              <a:rPr lang="en-US" sz="2800" b="1" dirty="0" smtClean="0">
                <a:latin typeface="Verdana" pitchFamily="34" charset="0"/>
                <a:ea typeface="Verdana" pitchFamily="34" charset="0"/>
              </a:rPr>
              <a:t> Alternative -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</a:rPr>
              <a:t>Karting</a:t>
            </a:r>
            <a:r>
              <a:rPr lang="en-US" sz="2800" b="1" dirty="0" smtClean="0">
                <a:latin typeface="Verdana" pitchFamily="34" charset="0"/>
                <a:ea typeface="Verdana" pitchFamily="34" charset="0"/>
              </a:rPr>
              <a:t> </a:t>
            </a:r>
            <a:endParaRPr lang="ro-RO" sz="2800" b="1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13" name="Picture 12" descr="k3.jf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53" y="1759000"/>
            <a:ext cx="2235940" cy="2981252"/>
          </a:xfrm>
          <a:prstGeom prst="rect">
            <a:avLst/>
          </a:prstGeom>
        </p:spPr>
      </p:pic>
      <p:pic>
        <p:nvPicPr>
          <p:cNvPr id="14" name="Picture 13" descr="k2.jf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911" y="1779939"/>
            <a:ext cx="3963561" cy="2972671"/>
          </a:xfrm>
          <a:prstGeom prst="rect">
            <a:avLst/>
          </a:prstGeom>
        </p:spPr>
      </p:pic>
      <p:pic>
        <p:nvPicPr>
          <p:cNvPr id="15" name="Picture 14" descr="k4.jf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2619" y="1796957"/>
            <a:ext cx="2221976" cy="296263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645"/>
            <a:ext cx="9143996" cy="51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48638" y="1627719"/>
            <a:ext cx="8601072" cy="3207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073763"/>
                </a:solidFill>
              </a:rPr>
              <a:t> 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2149886" y="220305"/>
            <a:ext cx="6686987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Spiridusii</a:t>
            </a:r>
            <a:r>
              <a:rPr lang="en-US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Mosului</a:t>
            </a:r>
            <a:r>
              <a:rPr lang="ro-RO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 </a:t>
            </a:r>
            <a:endParaRPr sz="3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Lato"/>
              <a:sym typeface="Lato"/>
            </a:endParaRPr>
          </a:p>
        </p:txBody>
      </p:sp>
      <p:pic>
        <p:nvPicPr>
          <p:cNvPr id="5" name="Picture 4" descr="WhatsApp Image 2021-03-18 at 12.59.05 P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114" y="1678350"/>
            <a:ext cx="2014700" cy="2147415"/>
          </a:xfrm>
          <a:prstGeom prst="rect">
            <a:avLst/>
          </a:prstGeom>
        </p:spPr>
      </p:pic>
      <p:pic>
        <p:nvPicPr>
          <p:cNvPr id="6" name="Picture 5" descr="WhatsApp Image 2021-03-18 at 12.59.07 P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35" y="1692167"/>
            <a:ext cx="2127030" cy="2127030"/>
          </a:xfrm>
          <a:prstGeom prst="rect">
            <a:avLst/>
          </a:prstGeom>
        </p:spPr>
      </p:pic>
      <p:pic>
        <p:nvPicPr>
          <p:cNvPr id="7" name="Picture 6" descr="WhatsApp Image 2021-03-24 at 3.01.06 PM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7326" y="1702676"/>
            <a:ext cx="2148055" cy="2148055"/>
          </a:xfrm>
          <a:prstGeom prst="rect">
            <a:avLst/>
          </a:prstGeom>
        </p:spPr>
      </p:pic>
      <p:pic>
        <p:nvPicPr>
          <p:cNvPr id="8" name="Picture 7" descr="WhatsApp Image 2021-03-18 at 12.59.06 PM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0851" y="1692166"/>
            <a:ext cx="2106004" cy="2116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A5789C6-7733-41CE-8F4F-9E027A4FDA3E}"/>
              </a:ext>
            </a:extLst>
          </p:cNvPr>
          <p:cNvSpPr txBox="1"/>
          <p:nvPr/>
        </p:nvSpPr>
        <p:spPr>
          <a:xfrm>
            <a:off x="5868277" y="852246"/>
            <a:ext cx="29965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Partener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b="1" dirty="0">
                <a:latin typeface="Verdana" panose="020B0604030504040204" pitchFamily="34" charset="0"/>
                <a:ea typeface="Verdana" panose="020B0604030504040204" pitchFamily="34" charset="0"/>
              </a:rPr>
              <a:t> OMW Petrom</a:t>
            </a: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Locație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Comuna Spineni, jud.Olt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22 decembrie 2020</a:t>
            </a:r>
          </a:p>
          <a:p>
            <a:endParaRPr lang="ro-RO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645"/>
            <a:ext cx="9143996" cy="51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48638" y="1627719"/>
            <a:ext cx="8601072" cy="3207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073763"/>
                </a:solidFill>
              </a:rPr>
              <a:t> 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2149886" y="220305"/>
            <a:ext cx="6686987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Spiridusii</a:t>
            </a:r>
            <a:r>
              <a:rPr lang="en-US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Mosului</a:t>
            </a:r>
            <a:r>
              <a:rPr lang="ro-RO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 </a:t>
            </a:r>
            <a:endParaRPr sz="3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Lato"/>
              <a:sym typeface="La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A5789C6-7733-41CE-8F4F-9E027A4FDA3E}"/>
              </a:ext>
            </a:extLst>
          </p:cNvPr>
          <p:cNvSpPr txBox="1"/>
          <p:nvPr/>
        </p:nvSpPr>
        <p:spPr>
          <a:xfrm>
            <a:off x="5868277" y="852246"/>
            <a:ext cx="29965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Partener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b="1" dirty="0">
                <a:latin typeface="Verdana" panose="020B0604030504040204" pitchFamily="34" charset="0"/>
                <a:ea typeface="Verdana" panose="020B0604030504040204" pitchFamily="34" charset="0"/>
              </a:rPr>
              <a:t> OMW Petrom</a:t>
            </a: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Locație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Comuna Spineni, jud.Olt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22 decembrie 2020</a:t>
            </a:r>
          </a:p>
          <a:p>
            <a:endParaRPr lang="ro-RO" dirty="0"/>
          </a:p>
        </p:txBody>
      </p:sp>
      <p:pic>
        <p:nvPicPr>
          <p:cNvPr id="10" name="Picture 9" descr="o1.jf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00" y="1510593"/>
            <a:ext cx="2450360" cy="3267147"/>
          </a:xfrm>
          <a:prstGeom prst="rect">
            <a:avLst/>
          </a:prstGeom>
        </p:spPr>
      </p:pic>
      <p:pic>
        <p:nvPicPr>
          <p:cNvPr id="11" name="Picture 10" descr="o3.jf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7959" y="1524141"/>
            <a:ext cx="2782254" cy="3212960"/>
          </a:xfrm>
          <a:prstGeom prst="rect">
            <a:avLst/>
          </a:prstGeom>
        </p:spPr>
      </p:pic>
      <p:pic>
        <p:nvPicPr>
          <p:cNvPr id="12" name="Picture 11" descr="o2.jf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200" y="1517226"/>
            <a:ext cx="2570587" cy="32537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143996" cy="51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48638" y="1627719"/>
            <a:ext cx="8601072" cy="3207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073763"/>
                </a:solidFill>
              </a:rPr>
              <a:t> 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2959585" y="132241"/>
            <a:ext cx="5842388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ro-RO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Campanie de Crăciun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 descr="WhatsApp Image 2021-03-24 at 3.01.08 P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700" y="1743216"/>
            <a:ext cx="1958397" cy="1970314"/>
          </a:xfrm>
          <a:prstGeom prst="rect">
            <a:avLst/>
          </a:prstGeom>
        </p:spPr>
      </p:pic>
      <p:pic>
        <p:nvPicPr>
          <p:cNvPr id="6" name="Picture 5" descr="WhatsApp Image 2021-03-24 at 3.01.07 PM (1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63486"/>
            <a:ext cx="2057401" cy="1914984"/>
          </a:xfrm>
          <a:prstGeom prst="rect">
            <a:avLst/>
          </a:prstGeom>
        </p:spPr>
      </p:pic>
      <p:pic>
        <p:nvPicPr>
          <p:cNvPr id="7" name="Picture 6" descr="WhatsApp Image 2021-03-24 at 3.01.07 PM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0193" y="1738756"/>
            <a:ext cx="2343807" cy="1952625"/>
          </a:xfrm>
          <a:prstGeom prst="rect">
            <a:avLst/>
          </a:prstGeom>
        </p:spPr>
      </p:pic>
      <p:pic>
        <p:nvPicPr>
          <p:cNvPr id="8" name="Picture 7" descr="WhatsApp Image 2021-03-24 at 3.01.06 PM (1)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9241" y="1732331"/>
            <a:ext cx="2375338" cy="19692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8181E4-9EAD-4FA0-ACA3-E19EEF6D540B}"/>
              </a:ext>
            </a:extLst>
          </p:cNvPr>
          <p:cNvSpPr txBox="1"/>
          <p:nvPr/>
        </p:nvSpPr>
        <p:spPr>
          <a:xfrm>
            <a:off x="3615719" y="827396"/>
            <a:ext cx="51513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Partener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Consiliul</a:t>
            </a:r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Elevilor</a:t>
            </a:r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Arges</a:t>
            </a:r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&amp; Radio </a:t>
            </a:r>
            <a:r>
              <a:rPr lang="en-US" sz="12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Muntenia</a:t>
            </a:r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MFM</a:t>
            </a:r>
            <a:endParaRPr lang="ro-RO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Locație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: 10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localitati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din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Arges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23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-25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decembrie 2020</a:t>
            </a:r>
          </a:p>
          <a:p>
            <a:endParaRPr lang="ro-RO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oogle Shape;13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6" cy="5142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143996" cy="51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48638" y="1627719"/>
            <a:ext cx="8601072" cy="3207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073763"/>
                </a:solidFill>
              </a:rPr>
              <a:t> 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-857882" y="132241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8181E4-9EAD-4FA0-ACA3-E19EEF6D540B}"/>
              </a:ext>
            </a:extLst>
          </p:cNvPr>
          <p:cNvSpPr txBox="1"/>
          <p:nvPr/>
        </p:nvSpPr>
        <p:spPr>
          <a:xfrm>
            <a:off x="5465379" y="827396"/>
            <a:ext cx="305851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Partener</a:t>
            </a:r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Dacia Groupe Renault</a:t>
            </a:r>
          </a:p>
          <a:p>
            <a:pPr algn="r"/>
            <a:r>
              <a:rPr lang="ro-RO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Grupul Industrial Comp</a:t>
            </a:r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on</a:t>
            </a:r>
            <a:r>
              <a:rPr lang="ro-RO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ro-RO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endParaRPr lang="ro-RO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Locație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Județul Argeș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aprilie 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</a:p>
          <a:p>
            <a:endParaRPr lang="ro-RO" dirty="0"/>
          </a:p>
        </p:txBody>
      </p:sp>
      <p:pic>
        <p:nvPicPr>
          <p:cNvPr id="7" name="Picture 6" descr="2d41f2cf-3b9d-49bc-a7f1-dafa9dc9780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087" y="1681658"/>
            <a:ext cx="3817501" cy="3106380"/>
          </a:xfrm>
          <a:prstGeom prst="rect">
            <a:avLst/>
          </a:prstGeom>
        </p:spPr>
      </p:pic>
      <p:pic>
        <p:nvPicPr>
          <p:cNvPr id="9" name="Picture 8" descr="2776b6dd-20c4-4111-b5f2-7575c8f51d3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76" y="1681656"/>
            <a:ext cx="3816298" cy="31321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64524" y="231228"/>
            <a:ext cx="6488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b="1" dirty="0" smtClean="0">
                <a:latin typeface="Verdana" pitchFamily="34" charset="0"/>
                <a:ea typeface="Verdana" pitchFamily="34" charset="0"/>
              </a:rPr>
              <a:t> Primul </a:t>
            </a:r>
            <a:r>
              <a:rPr lang="ro-RO" sz="1800" b="1" dirty="0" smtClean="0">
                <a:latin typeface="Verdana" pitchFamily="34" charset="0"/>
                <a:ea typeface="Verdana" pitchFamily="34" charset="0"/>
              </a:rPr>
              <a:t>aparat</a:t>
            </a:r>
            <a:r>
              <a:rPr lang="ro-RO" sz="2400" b="1" dirty="0" smtClean="0">
                <a:latin typeface="Verdana" pitchFamily="34" charset="0"/>
                <a:ea typeface="Verdana" pitchFamily="34" charset="0"/>
              </a:rPr>
              <a:t> PCR din județul Argeș</a:t>
            </a:r>
            <a:endParaRPr lang="ro-RO" sz="2400" b="1" dirty="0">
              <a:latin typeface="Verdana" pitchFamily="34" charset="0"/>
              <a:ea typeface="Verdana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7036" y="0"/>
            <a:ext cx="9385738" cy="51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48638" y="1627719"/>
            <a:ext cx="8601072" cy="3207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073763"/>
                </a:solidFill>
              </a:rPr>
              <a:t> 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2645478" y="178676"/>
            <a:ext cx="6498523" cy="65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 b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Livrare</a:t>
            </a:r>
            <a:r>
              <a:rPr lang="en-US" sz="1800" b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 </a:t>
            </a:r>
            <a:r>
              <a:rPr lang="ro-RO" sz="1800" b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Spitalul De Boli Infecțioase Victor Babeș </a:t>
            </a:r>
            <a:endParaRPr sz="1800" b="1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Lato"/>
              <a:sym typeface="La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8181E4-9EAD-4FA0-ACA3-E19EEF6D540B}"/>
              </a:ext>
            </a:extLst>
          </p:cNvPr>
          <p:cNvSpPr txBox="1"/>
          <p:nvPr/>
        </p:nvSpPr>
        <p:spPr>
          <a:xfrm>
            <a:off x="5010861" y="827396"/>
            <a:ext cx="399767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o-RO" sz="12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en-US" sz="12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Partener</a:t>
            </a:r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Act for Tomorrow</a:t>
            </a:r>
            <a:endParaRPr lang="ro-RO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Locație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Spitalul De Boli Infecțioase Victor Babeș 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17 aprilie 2020</a:t>
            </a:r>
            <a:endParaRPr lang="ro-RO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o-RO" dirty="0"/>
          </a:p>
        </p:txBody>
      </p:sp>
      <p:pic>
        <p:nvPicPr>
          <p:cNvPr id="11" name="Picture 10" descr="5b157e2a-7417-4051-b2fb-f1ce5377e7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9348"/>
            <a:ext cx="2953408" cy="2974591"/>
          </a:xfrm>
          <a:prstGeom prst="rect">
            <a:avLst/>
          </a:prstGeom>
        </p:spPr>
      </p:pic>
      <p:pic>
        <p:nvPicPr>
          <p:cNvPr id="12" name="Picture 11" descr="21b75994-cc1a-46ae-aa29-4f8555612fb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000" y="1828799"/>
            <a:ext cx="2916000" cy="2973545"/>
          </a:xfrm>
          <a:prstGeom prst="rect">
            <a:avLst/>
          </a:prstGeom>
        </p:spPr>
      </p:pic>
      <p:pic>
        <p:nvPicPr>
          <p:cNvPr id="14" name="Picture 13" descr="db59420b-7319-45de-acbf-f91360cd902f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6968" y="1797188"/>
            <a:ext cx="2916000" cy="297577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6" cy="51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11700" y="1438535"/>
            <a:ext cx="8520600" cy="29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073763"/>
                </a:solidFill>
              </a:rPr>
              <a:t> 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4445876" y="748702"/>
            <a:ext cx="4123665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Partener</a:t>
            </a:r>
            <a:r>
              <a:rPr lang="en-US" sz="12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: </a:t>
            </a:r>
            <a:r>
              <a:rPr lang="ro-RO" sz="12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Asociația Școlile Satelor </a:t>
            </a:r>
            <a:r>
              <a:rPr lang="en-US" sz="12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N</a:t>
            </a:r>
            <a:r>
              <a:rPr lang="ro-RO" sz="12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oastre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Locație</a:t>
            </a:r>
            <a:r>
              <a:rPr lang="en-US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:</a:t>
            </a:r>
            <a:r>
              <a:rPr lang="ro-RO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 București,</a:t>
            </a:r>
            <a:r>
              <a:rPr lang="en-US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 </a:t>
            </a:r>
            <a:r>
              <a:rPr lang="ro-RO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Sala Palatului</a:t>
            </a:r>
            <a:endParaRPr lang="en-US" sz="12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Lato"/>
              <a:sym typeface="La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Data</a:t>
            </a:r>
            <a:r>
              <a:rPr lang="en-US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: </a:t>
            </a:r>
            <a:r>
              <a:rPr lang="ro-RO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14 februarie 2020</a:t>
            </a:r>
            <a:endParaRPr sz="12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Lato"/>
              <a:sym typeface="Lato"/>
            </a:endParaRPr>
          </a:p>
        </p:txBody>
      </p:sp>
      <p:pic>
        <p:nvPicPr>
          <p:cNvPr id="5" name="Picture 4" descr="WhatsApp Image 2021-03-18 at 12.58.27 PM (1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46" y="1552247"/>
            <a:ext cx="2487667" cy="2925160"/>
          </a:xfrm>
          <a:prstGeom prst="rect">
            <a:avLst/>
          </a:prstGeom>
        </p:spPr>
      </p:pic>
      <p:pic>
        <p:nvPicPr>
          <p:cNvPr id="6" name="Picture 5" descr="WhatsApp Image 2021-03-18 at 12.58.28 PM (1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6875" y="1541986"/>
            <a:ext cx="2829152" cy="2914868"/>
          </a:xfrm>
          <a:prstGeom prst="rect">
            <a:avLst/>
          </a:prstGeom>
        </p:spPr>
      </p:pic>
      <p:pic>
        <p:nvPicPr>
          <p:cNvPr id="7" name="Picture 6" descr="WhatsApp Image 2021-03-18 at 12.58.28 PM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564" y="1527737"/>
            <a:ext cx="2592702" cy="29323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76246" y="367863"/>
            <a:ext cx="67791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ro-RO" sz="1700" b="1" dirty="0">
                <a:latin typeface="Verdana" pitchFamily="34" charset="0"/>
                <a:ea typeface="Verdana" pitchFamily="34" charset="0"/>
                <a:cs typeface="Arial" pitchFamily="34" charset="0"/>
              </a:rPr>
              <a:t>Campania de susținere a elevilor din mediul rural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143996" cy="51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5051225" y="1376050"/>
            <a:ext cx="4385700" cy="17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dirty="0">
                <a:latin typeface="Lato"/>
                <a:ea typeface="Lato"/>
                <a:cs typeface="Lato"/>
                <a:sym typeface="Lato"/>
              </a:rPr>
              <a:t>l.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latin typeface="Lato"/>
              <a:ea typeface="Lato"/>
              <a:cs typeface="Lato"/>
              <a:sym typeface="Lato"/>
            </a:endParaRP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" name="Google Shape;100;p19"/>
          <p:cNvSpPr txBox="1"/>
          <p:nvPr/>
        </p:nvSpPr>
        <p:spPr>
          <a:xfrm>
            <a:off x="5465378" y="725213"/>
            <a:ext cx="3321270" cy="956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Partener</a:t>
            </a:r>
            <a:r>
              <a:rPr lang="en-US" sz="12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:</a:t>
            </a:r>
            <a:r>
              <a:rPr lang="ro-RO" sz="12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 OMW Petrom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Locație</a:t>
            </a:r>
            <a:r>
              <a:rPr lang="en-US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:</a:t>
            </a:r>
            <a:r>
              <a:rPr lang="ro-RO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 Valea lui Stan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Data</a:t>
            </a:r>
            <a:r>
              <a:rPr lang="en-US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:</a:t>
            </a:r>
            <a:r>
              <a:rPr lang="ro-RO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Lato"/>
                <a:sym typeface="Lato"/>
              </a:rPr>
              <a:t> 16 mai 2020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o-RO" sz="1200" b="1" dirty="0">
              <a:solidFill>
                <a:srgbClr val="1C4587"/>
              </a:solidFill>
              <a:latin typeface="+mj-lt"/>
              <a:ea typeface="Lato"/>
              <a:cs typeface="Lato"/>
              <a:sym typeface="La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1C4587"/>
              </a:solidFill>
              <a:latin typeface="+mj-lt"/>
              <a:ea typeface="Lato"/>
              <a:cs typeface="Lato"/>
              <a:sym typeface="Lato"/>
            </a:endParaRPr>
          </a:p>
        </p:txBody>
      </p:sp>
      <p:pic>
        <p:nvPicPr>
          <p:cNvPr id="5" name="Picture 4" descr="77c239b4-a618-486d-8a6e-048252c189d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186" y="1439034"/>
            <a:ext cx="4025461" cy="2954290"/>
          </a:xfrm>
          <a:prstGeom prst="rect">
            <a:avLst/>
          </a:prstGeom>
        </p:spPr>
      </p:pic>
      <p:pic>
        <p:nvPicPr>
          <p:cNvPr id="6" name="Picture 5" descr="WhatsApp Image 2021-03-18 at 12.58.30 P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10" y="1453431"/>
            <a:ext cx="3960000" cy="2970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4907" y="367862"/>
            <a:ext cx="6813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1800" b="1" dirty="0">
                <a:latin typeface="Verdana" pitchFamily="34" charset="0"/>
                <a:ea typeface="Verdana" pitchFamily="34" charset="0"/>
              </a:rPr>
              <a:t>Sporturi alternative – Turism Sportiv &amp; Orientare</a:t>
            </a:r>
          </a:p>
          <a:p>
            <a:pPr algn="r"/>
            <a:endParaRPr lang="ro-RO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143996" cy="51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48638" y="1627719"/>
            <a:ext cx="8601072" cy="3207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073763"/>
                </a:solidFill>
              </a:rPr>
              <a:t> 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 descr="WhatsApp Image 2021-03-18 at 12.58.31 P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63" y="1713186"/>
            <a:ext cx="4225158" cy="3133395"/>
          </a:xfrm>
          <a:prstGeom prst="rect">
            <a:avLst/>
          </a:prstGeom>
        </p:spPr>
      </p:pic>
      <p:pic>
        <p:nvPicPr>
          <p:cNvPr id="6" name="Picture 5" descr="WhatsApp Image 2021-03-18 at 12.58.33 P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822" y="1702677"/>
            <a:ext cx="3920358" cy="310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14612" y="253061"/>
            <a:ext cx="4565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32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Calibri" pitchFamily="34" charset="0"/>
              </a:rPr>
              <a:t>ECO Patrula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01089" y="861848"/>
            <a:ext cx="3965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1200" b="1" dirty="0">
                <a:latin typeface="Verdana" pitchFamily="34" charset="0"/>
                <a:ea typeface="Verdana" pitchFamily="34" charset="0"/>
              </a:rPr>
              <a:t>Partener</a:t>
            </a:r>
            <a:r>
              <a:rPr lang="en-US" sz="1200" b="1" dirty="0">
                <a:latin typeface="Verdana" pitchFamily="34" charset="0"/>
                <a:ea typeface="Verdana" pitchFamily="34" charset="0"/>
              </a:rPr>
              <a:t>:</a:t>
            </a:r>
            <a:r>
              <a:rPr lang="ro-RO" sz="1200" b="1" dirty="0">
                <a:latin typeface="Verdana" pitchFamily="34" charset="0"/>
                <a:ea typeface="Verdana" pitchFamily="34" charset="0"/>
              </a:rPr>
              <a:t> ADI Servsa</a:t>
            </a:r>
            <a:r>
              <a:rPr lang="en-US" sz="1200" b="1" dirty="0">
                <a:latin typeface="Verdana" pitchFamily="34" charset="0"/>
                <a:ea typeface="Verdana" pitchFamily="34" charset="0"/>
              </a:rPr>
              <a:t>l</a:t>
            </a:r>
          </a:p>
          <a:p>
            <a:pPr algn="r"/>
            <a:r>
              <a:rPr lang="ro-RO" sz="1200" dirty="0">
                <a:latin typeface="Verdana" pitchFamily="34" charset="0"/>
                <a:ea typeface="Verdana" pitchFamily="34" charset="0"/>
              </a:rPr>
              <a:t>Locație</a:t>
            </a:r>
            <a:r>
              <a:rPr lang="en-US" sz="1200" dirty="0">
                <a:latin typeface="Verdana" pitchFamily="34" charset="0"/>
                <a:ea typeface="Verdana" pitchFamily="34" charset="0"/>
              </a:rPr>
              <a:t>:</a:t>
            </a:r>
            <a:r>
              <a:rPr lang="ro-RO" sz="1200" dirty="0">
                <a:latin typeface="Verdana" pitchFamily="34" charset="0"/>
                <a:ea typeface="Verdana" pitchFamily="34" charset="0"/>
              </a:rPr>
              <a:t> Lunca Argeșului – Pădurea Trivale</a:t>
            </a:r>
          </a:p>
          <a:p>
            <a:pPr algn="r"/>
            <a:r>
              <a:rPr lang="ro-RO" sz="1200" dirty="0">
                <a:latin typeface="Verdana" pitchFamily="34" charset="0"/>
                <a:ea typeface="Verdana" pitchFamily="34" charset="0"/>
              </a:rPr>
              <a:t>Data</a:t>
            </a:r>
            <a:r>
              <a:rPr lang="en-US" sz="1200" dirty="0">
                <a:latin typeface="Verdana" pitchFamily="34" charset="0"/>
                <a:ea typeface="Verdana" pitchFamily="34" charset="0"/>
              </a:rPr>
              <a:t>:</a:t>
            </a:r>
            <a:r>
              <a:rPr lang="ro-RO" sz="1200" dirty="0">
                <a:latin typeface="Verdana" pitchFamily="34" charset="0"/>
                <a:ea typeface="Verdana" pitchFamily="34" charset="0"/>
              </a:rPr>
              <a:t> 1 iunie 2020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5"/>
            <a:ext cx="9143996" cy="51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48638" y="1627719"/>
            <a:ext cx="8601072" cy="3207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073763"/>
                </a:solidFill>
              </a:rPr>
              <a:t> 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-857882" y="132241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8181E4-9EAD-4FA0-ACA3-E19EEF6D540B}"/>
              </a:ext>
            </a:extLst>
          </p:cNvPr>
          <p:cNvSpPr txBox="1"/>
          <p:nvPr/>
        </p:nvSpPr>
        <p:spPr>
          <a:xfrm>
            <a:off x="5822732" y="827396"/>
            <a:ext cx="31320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Partener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b="1" dirty="0">
                <a:latin typeface="Verdana" panose="020B0604030504040204" pitchFamily="34" charset="0"/>
                <a:ea typeface="Verdana" panose="020B0604030504040204" pitchFamily="34" charset="0"/>
              </a:rPr>
              <a:t> OMW Petrom</a:t>
            </a: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Locație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Dâmbovicioara, jud.Argeș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o-RO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13 iunie 2020</a:t>
            </a:r>
            <a:endParaRPr lang="ro-RO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o-RO" dirty="0"/>
          </a:p>
        </p:txBody>
      </p:sp>
      <p:pic>
        <p:nvPicPr>
          <p:cNvPr id="6" name="Picture 5" descr="WhatsApp Image 2021-03-31 at 11.23.12 A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87" y="1566041"/>
            <a:ext cx="2750425" cy="2978370"/>
          </a:xfrm>
          <a:prstGeom prst="rect">
            <a:avLst/>
          </a:prstGeom>
        </p:spPr>
      </p:pic>
      <p:pic>
        <p:nvPicPr>
          <p:cNvPr id="7" name="Picture 6" descr="WhatsApp Image 2021-03-31 at 11.22.44 A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530" y="1576552"/>
            <a:ext cx="2879835" cy="2942467"/>
          </a:xfrm>
          <a:prstGeom prst="rect">
            <a:avLst/>
          </a:prstGeom>
        </p:spPr>
      </p:pic>
      <p:pic>
        <p:nvPicPr>
          <p:cNvPr id="8" name="Picture 7" descr="WhatsApp Image 2021-03-31 at 11.22.45 AM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9547" y="1555531"/>
            <a:ext cx="2836934" cy="29639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86454" y="283779"/>
            <a:ext cx="69900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o-RO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Sporturi alternative – Turism Sportiv </a:t>
            </a:r>
            <a:endParaRPr lang="ro-RO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5"/>
            <a:ext cx="9143996" cy="51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48638" y="1627719"/>
            <a:ext cx="8601072" cy="3207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073763"/>
                </a:solidFill>
              </a:rPr>
              <a:t> 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" name="Picture 8" descr="WhatsApp Image 2021-03-18 at 12.58.34 P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674" y="1671144"/>
            <a:ext cx="2664000" cy="3090042"/>
          </a:xfrm>
          <a:prstGeom prst="rect">
            <a:avLst/>
          </a:prstGeom>
        </p:spPr>
      </p:pic>
      <p:pic>
        <p:nvPicPr>
          <p:cNvPr id="10" name="Picture 9" descr="WhatsApp Image 2021-03-18 at 12.58.35 P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2224" y="1629101"/>
            <a:ext cx="2664000" cy="3153106"/>
          </a:xfrm>
          <a:prstGeom prst="rect">
            <a:avLst/>
          </a:prstGeom>
        </p:spPr>
      </p:pic>
      <p:pic>
        <p:nvPicPr>
          <p:cNvPr id="11" name="Picture 10" descr="WhatsApp Image 2021-03-18 at 12.58.33 PM (1)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981" y="1650123"/>
            <a:ext cx="2663059" cy="31425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07125" y="452311"/>
            <a:ext cx="6781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Dotarea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institu</a:t>
            </a:r>
            <a:r>
              <a:rPr lang="ro-RO" sz="1600" b="1" dirty="0">
                <a:latin typeface="Verdana" panose="020B0604030504040204" pitchFamily="34" charset="0"/>
                <a:ea typeface="Verdana" panose="020B0604030504040204" pitchFamily="34" charset="0"/>
              </a:rPr>
              <a:t>țiilor din județ cu module pentru reciclabil</a:t>
            </a:r>
          </a:p>
          <a:p>
            <a:endParaRPr lang="ro-RO" sz="16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11981" y="848656"/>
            <a:ext cx="3226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1200" b="1" dirty="0">
                <a:latin typeface="Verdana" panose="020B0604030504040204" pitchFamily="34" charset="0"/>
                <a:ea typeface="Verdana" panose="020B0604030504040204" pitchFamily="34" charset="0"/>
              </a:rPr>
              <a:t>Partener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b="1" dirty="0">
                <a:latin typeface="Verdana" panose="020B0604030504040204" pitchFamily="34" charset="0"/>
                <a:ea typeface="Verdana" panose="020B0604030504040204" pitchFamily="34" charset="0"/>
              </a:rPr>
              <a:t> ADI Servsal</a:t>
            </a: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Locație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Județul Argeș</a:t>
            </a:r>
          </a:p>
          <a:p>
            <a:pPr algn="r"/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Perioada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: 9</a:t>
            </a:r>
            <a:r>
              <a:rPr lang="ro-RO" sz="1200" dirty="0">
                <a:latin typeface="Verdana" panose="020B0604030504040204" pitchFamily="34" charset="0"/>
                <a:ea typeface="Verdana" panose="020B0604030504040204" pitchFamily="34" charset="0"/>
              </a:rPr>
              <a:t> - 30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iunie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 2020</a:t>
            </a:r>
            <a:endParaRPr lang="ro-RO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508</Words>
  <Application>Microsoft Office PowerPoint</Application>
  <PresentationFormat>On-screen Show (16:9)</PresentationFormat>
  <Paragraphs>113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Verdana</vt:lpstr>
      <vt:lpstr>Lato</vt:lpstr>
      <vt:lpstr>Calibri</vt:lpstr>
      <vt:lpstr>Simple Light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Crina</dc:creator>
  <cp:lastModifiedBy>Windows User</cp:lastModifiedBy>
  <cp:revision>58</cp:revision>
  <dcterms:modified xsi:type="dcterms:W3CDTF">2021-04-05T06:59:34Z</dcterms:modified>
</cp:coreProperties>
</file>